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4F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49"/>
    <p:restoredTop sz="94633"/>
  </p:normalViewPr>
  <p:slideViewPr>
    <p:cSldViewPr snapToGrid="0" snapToObjects="1">
      <p:cViewPr varScale="1">
        <p:scale>
          <a:sx n="63" d="100"/>
          <a:sy n="63" d="100"/>
        </p:scale>
        <p:origin x="19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C7F18-5AB9-9F4D-BF50-79A464ED1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B9BE11-9D62-194C-A9F7-8F6F2BC70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8BF67-E63E-9645-9C14-EB62BE77A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B35E5-BA3B-024D-B49B-887A6D71C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EFF7D-819B-E945-AFEA-586DFFDA9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581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6099-034F-F145-BC66-0AD05212D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5BFF03-0D0B-B54B-B085-9A4435037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099C5-A3CD-9F41-8C0B-E23B0F9B7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10CF7-2CB0-AC48-B5A1-EDE0A409C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B6F64-AC59-DE4A-9915-F23FEFCD0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56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FC6A8-EEFD-E942-A705-A32356CE46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9964C5-5906-914B-A8AD-C51FD1D0A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DB091-0420-F744-B926-6A7AC547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1BDE8-216D-1043-83E8-4BF0CC567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56A28-2F34-9848-8194-84FE6603E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3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669C9-BAB6-D14A-B906-74221D5BE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E6F79-D4F5-094B-BA11-785A686FF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F352B-4F4F-BF47-ABBF-7025E097F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65C01-07EA-854C-9EA3-8BF70FBC0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7DD54-905C-4E49-94B7-F21D627FD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257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FF01E-55B7-564D-BD34-66E1DC87A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8C88D-BFF5-294E-9A76-E4C07FDFC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13D12-E088-F642-9B18-01849984C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C2D69-BF1A-A14A-AA17-7E7FB64F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CC8DD-6857-4A4D-AFC0-F2D2A7401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177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8A598-6653-DB44-9CB2-5994B5E5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35D68-EF25-1043-BB34-4ED37171A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C20BC-A21C-E34B-84FE-E1A9CA4498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12BC5C-C24A-6841-9D01-07D43B1C7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7B837-3896-D24A-846E-E6071FFEE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F26DB-981B-8448-8D63-62E4AECC6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550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A7A95-357E-A04E-9434-B17554A0C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45616-2E8D-E74C-8293-BB4FC0B2F5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60855-FE8F-C04E-B121-F114EEB13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81E503-B736-5D4A-B4DA-53BDFF50BC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69BA45-EE74-1445-98B7-6F7548F3A3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CC4C4C-86C1-0A4C-9B39-1AD37328C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61A671-BD70-AA48-8CBB-5A690FB10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2AF379-A4B9-A94E-8F6C-FF64B375F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00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A4632-78EB-464A-A24E-21B382196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2CCA4D-F326-E149-B341-F28346B51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8FB05F-C7E2-8443-9B99-C89DB09C9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A694DA-51BD-6C46-A885-C54F9ECA7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27DF62-716F-8F4B-B365-8681BB47E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838D99-558B-494F-968E-FC4D0A612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27353-AEEC-AC44-A34E-E11BE1425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0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9B2C2-D3B2-EE41-87C2-E3694CD14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CB20A-FF4D-1245-8A3E-7EA101179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C026A-8D65-614C-83E7-75D837AF4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EB6742-A305-B849-8552-B8862FBF6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3588B-4728-854E-BF46-456601AA2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A29CE-76C8-F841-A4E0-9BB2EC60F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1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A306B-12B1-B342-A5CD-AA69C1231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B23C7C-B72E-0E45-9584-212BC8B68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673A46-CE14-CF43-80D1-8CB648B4AF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8C17D-CBC9-944B-B689-3801C0407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3923E-8C3C-F746-B108-86EA366B7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97BB3-8220-E540-A750-61291EE29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56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08D1C0-5ADD-1143-BF05-46DBB282D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0CDB4-2BAE-AD43-AF51-19D44D0E6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76A26-2ABD-F645-ACD9-F5368E582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2F8B4-C810-A243-BB52-B0031EA26B4C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7863A-162A-1842-9952-8872095850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3430F-C135-DD47-BC53-0330DECC5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4E9E3-F352-224B-BA84-4802F2B9F3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225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8.wdp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10.wdp"/><Relationship Id="rId4" Type="http://schemas.microsoft.com/office/2007/relationships/hdphoto" Target="../media/hdphoto9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2.wdp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1B8649-CBFC-CF47-AF59-A955D5147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082800" y="-59269"/>
            <a:ext cx="6858000" cy="6858000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DE00442B-BD31-D143-9A8D-6BDD24A08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7067" y="1420961"/>
            <a:ext cx="5985932" cy="268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107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2D73D52-6A51-8146-A81A-4BEB3078A2EF}"/>
              </a:ext>
            </a:extLst>
          </p:cNvPr>
          <p:cNvGrpSpPr/>
          <p:nvPr/>
        </p:nvGrpSpPr>
        <p:grpSpPr>
          <a:xfrm>
            <a:off x="3666066" y="1340352"/>
            <a:ext cx="6028268" cy="4080933"/>
            <a:chOff x="3666066" y="1340352"/>
            <a:chExt cx="6028268" cy="4080933"/>
          </a:xfrm>
        </p:grpSpPr>
        <p:pic>
          <p:nvPicPr>
            <p:cNvPr id="1030" name="Picture 6" descr="Apple Tablet Png Download Image - Ipad Mini 1 Png, Transparent Png ">
              <a:extLst>
                <a:ext uri="{FF2B5EF4-FFF2-40B4-BE49-F238E27FC236}">
                  <a16:creationId xmlns:a16="http://schemas.microsoft.com/office/drawing/2014/main" id="{C8EE7299-CEA4-884E-9E19-EA73337C958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887" b="89881" l="10000" r="90000">
                          <a14:foregroundMark x1="28095" y1="8780" x2="28095" y2="8780"/>
                          <a14:foregroundMark x1="57738" y1="7887" x2="57738" y2="788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5" t="5840" r="26100" b="6258"/>
            <a:stretch/>
          </p:blipFill>
          <p:spPr bwMode="auto">
            <a:xfrm rot="16200000">
              <a:off x="4639733" y="366685"/>
              <a:ext cx="4080933" cy="60282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6E844A8A-4D16-D24E-B75E-8E37E299D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319" y="1583269"/>
              <a:ext cx="4937760" cy="3615264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638964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7204954-E746-AA4A-9631-49E5B32D7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132" y="2349708"/>
            <a:ext cx="7568323" cy="4508291"/>
          </a:xfrm>
          <a:prstGeom prst="rect">
            <a:avLst/>
          </a:prstGeom>
        </p:spPr>
      </p:pic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52E8B6FB-BD3F-1348-B1DF-8AEFC9679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3376" y="2422777"/>
            <a:ext cx="4781549" cy="3575552"/>
          </a:xfrm>
          <a:prstGeom prst="rect">
            <a:avLst/>
          </a:prstGeom>
          <a:noFill/>
          <a:ln w="50800">
            <a:solidFill>
              <a:schemeClr val="tx1"/>
            </a:solidFill>
          </a:ln>
          <a:effectLst>
            <a:outerShdw blurRad="50800" dist="50800" dir="5400000" algn="ctr" rotWithShape="0">
              <a:schemeClr val="tx1"/>
            </a:outerShdw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209308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370949E-3048-104E-AF4C-CE76748A7F01}"/>
              </a:ext>
            </a:extLst>
          </p:cNvPr>
          <p:cNvGrpSpPr/>
          <p:nvPr/>
        </p:nvGrpSpPr>
        <p:grpSpPr>
          <a:xfrm>
            <a:off x="711200" y="186267"/>
            <a:ext cx="9760376" cy="6904568"/>
            <a:chOff x="2590800" y="457200"/>
            <a:chExt cx="9760376" cy="690456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13D5E6C-8698-8F44-8918-6B61CDB5AB91}"/>
                </a:ext>
              </a:extLst>
            </p:cNvPr>
            <p:cNvGrpSpPr/>
            <p:nvPr/>
          </p:nvGrpSpPr>
          <p:grpSpPr>
            <a:xfrm>
              <a:off x="2590800" y="457200"/>
              <a:ext cx="7044267" cy="5698067"/>
              <a:chOff x="2590800" y="457200"/>
              <a:chExt cx="7044267" cy="5698067"/>
            </a:xfrm>
          </p:grpSpPr>
          <p:pic>
            <p:nvPicPr>
              <p:cNvPr id="3074" name="Picture 2" descr="Apple Joins The 7″ Tablet Party With Ipad Mini - Ipad 5 Png, Transparent Png ">
                <a:extLst>
                  <a:ext uri="{FF2B5EF4-FFF2-40B4-BE49-F238E27FC236}">
                    <a16:creationId xmlns:a16="http://schemas.microsoft.com/office/drawing/2014/main" id="{64AAC687-0A8C-7D49-9A93-DFE489F881C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9619" b="89837" l="10000" r="90000">
                            <a14:foregroundMark x1="30595" y1="77314" x2="30595" y2="77314"/>
                            <a14:foregroundMark x1="50952" y1="9619" x2="50952" y2="961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475" t="6667" r="16151" b="10247"/>
              <a:stretch/>
            </p:blipFill>
            <p:spPr bwMode="auto">
              <a:xfrm>
                <a:off x="2590800" y="457200"/>
                <a:ext cx="7044267" cy="56980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4" descr="Graphical user interface, application, website&#10;&#10;Description automatically generated">
                <a:extLst>
                  <a:ext uri="{FF2B5EF4-FFF2-40B4-BE49-F238E27FC236}">
                    <a16:creationId xmlns:a16="http://schemas.microsoft.com/office/drawing/2014/main" id="{26839CE7-D5B9-994B-BF39-C9CE550E26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3073"/>
              <a:stretch/>
            </p:blipFill>
            <p:spPr>
              <a:xfrm>
                <a:off x="3754967" y="1016001"/>
                <a:ext cx="3340100" cy="4436532"/>
              </a:xfrm>
              <a:prstGeom prst="rect">
                <a:avLst/>
              </a:prstGeom>
            </p:spPr>
          </p:pic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219D5CD-D487-5D4F-9BB2-5FEC60E5F578}"/>
                </a:ext>
              </a:extLst>
            </p:cNvPr>
            <p:cNvGrpSpPr/>
            <p:nvPr/>
          </p:nvGrpSpPr>
          <p:grpSpPr>
            <a:xfrm>
              <a:off x="5723467" y="2425701"/>
              <a:ext cx="6028268" cy="4080933"/>
              <a:chOff x="3666066" y="1340352"/>
              <a:chExt cx="6028268" cy="4080933"/>
            </a:xfrm>
          </p:grpSpPr>
          <p:pic>
            <p:nvPicPr>
              <p:cNvPr id="8" name="Picture 6" descr="Apple Tablet Png Download Image - Ipad Mini 1 Png, Transparent Png ">
                <a:extLst>
                  <a:ext uri="{FF2B5EF4-FFF2-40B4-BE49-F238E27FC236}">
                    <a16:creationId xmlns:a16="http://schemas.microsoft.com/office/drawing/2014/main" id="{662EFC90-A054-D24B-BB9F-D0BA404D65A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7887" b="89881" l="10000" r="90000">
                            <a14:foregroundMark x1="28095" y1="8780" x2="28095" y2="8780"/>
                            <a14:foregroundMark x1="57738" y1="7887" x2="57738" y2="788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295" t="5840" r="26100" b="6258"/>
              <a:stretch/>
            </p:blipFill>
            <p:spPr bwMode="auto">
              <a:xfrm rot="16200000">
                <a:off x="4639733" y="366685"/>
                <a:ext cx="4080933" cy="60282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8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DEFB7208-7431-0944-9A91-C864CBF7EB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11319" y="1583269"/>
                <a:ext cx="4937760" cy="3615264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2A6EEF6-8172-AD45-9246-BA8B3C40D8CC}"/>
                </a:ext>
              </a:extLst>
            </p:cNvPr>
            <p:cNvGrpSpPr/>
            <p:nvPr/>
          </p:nvGrpSpPr>
          <p:grpSpPr>
            <a:xfrm>
              <a:off x="10154500" y="2925235"/>
              <a:ext cx="2196676" cy="4436533"/>
              <a:chOff x="4741333" y="474133"/>
              <a:chExt cx="2455334" cy="4741334"/>
            </a:xfrm>
          </p:grpSpPr>
          <p:pic>
            <p:nvPicPr>
              <p:cNvPr id="12" name="Picture 2">
                <a:extLst>
                  <a:ext uri="{FF2B5EF4-FFF2-40B4-BE49-F238E27FC236}">
                    <a16:creationId xmlns:a16="http://schemas.microsoft.com/office/drawing/2014/main" id="{886F59D6-D49F-3F41-BBE5-70F665D6EA5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8125" b="91875" l="10000" r="90000">
                            <a14:foregroundMark x1="30625" y1="8281" x2="30625" y2="8281"/>
                            <a14:foregroundMark x1="40000" y1="91875" x2="40000" y2="91875"/>
                            <a14:foregroundMark x1="70156" y1="82656" x2="70156" y2="82656"/>
                            <a14:foregroundMark x1="70469" y1="24844" x2="70469" y2="24844"/>
                            <a14:foregroundMark x1="70469" y1="24844" x2="70469" y2="70625"/>
                            <a14:foregroundMark x1="29375" y1="13594" x2="28281" y2="84531"/>
                            <a14:foregroundMark x1="70469" y1="14219" x2="70156" y2="85938"/>
                            <a14:foregroundMark x1="70469" y1="15313" x2="71406" y2="34688"/>
                            <a14:foregroundMark x1="71406" y1="34688" x2="71875" y2="321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36" t="3981" r="25871" b="3151"/>
              <a:stretch/>
            </p:blipFill>
            <p:spPr bwMode="auto">
              <a:xfrm>
                <a:off x="4741333" y="474133"/>
                <a:ext cx="2455334" cy="47413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12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556EF007-8B7F-584E-A8DC-74343181B0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b="10561"/>
              <a:stretch/>
            </p:blipFill>
            <p:spPr>
              <a:xfrm>
                <a:off x="5000625" y="929217"/>
                <a:ext cx="1928283" cy="37274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546394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7674356-11E7-4C43-B25F-023E9CB48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8071" y="-491068"/>
            <a:ext cx="6536144" cy="372533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7574AE7-9D02-BB40-AE6C-BD0F61A8895C}"/>
              </a:ext>
            </a:extLst>
          </p:cNvPr>
          <p:cNvGrpSpPr/>
          <p:nvPr/>
        </p:nvGrpSpPr>
        <p:grpSpPr>
          <a:xfrm>
            <a:off x="4741333" y="474133"/>
            <a:ext cx="2455334" cy="4741334"/>
            <a:chOff x="4741333" y="474133"/>
            <a:chExt cx="2455334" cy="4741334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36AD68DE-D848-C941-AE47-308656504A3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8125" b="91875" l="10000" r="90000">
                          <a14:foregroundMark x1="30625" y1="8281" x2="30625" y2="8281"/>
                          <a14:foregroundMark x1="40000" y1="91875" x2="40000" y2="91875"/>
                          <a14:foregroundMark x1="70156" y1="82656" x2="70156" y2="82656"/>
                          <a14:foregroundMark x1="70469" y1="24844" x2="70469" y2="24844"/>
                          <a14:foregroundMark x1="70469" y1="24844" x2="70469" y2="70625"/>
                          <a14:foregroundMark x1="29375" y1="13594" x2="28281" y2="84531"/>
                          <a14:foregroundMark x1="70469" y1="14219" x2="70156" y2="85938"/>
                          <a14:foregroundMark x1="70469" y1="15313" x2="71406" y2="34688"/>
                          <a14:foregroundMark x1="71406" y1="34688" x2="71875" y2="3218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36" t="3981" r="25871" b="3151"/>
            <a:stretch/>
          </p:blipFill>
          <p:spPr bwMode="auto">
            <a:xfrm>
              <a:off x="4741333" y="474133"/>
              <a:ext cx="2455334" cy="47413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AF7615E7-7B4A-7E49-A85E-D44B4E8915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10561"/>
            <a:stretch/>
          </p:blipFill>
          <p:spPr>
            <a:xfrm>
              <a:off x="5000625" y="929217"/>
              <a:ext cx="1928283" cy="3727450"/>
            </a:xfrm>
            <a:prstGeom prst="rect">
              <a:avLst/>
            </a:prstGeom>
          </p:spPr>
        </p:pic>
      </p:grpSp>
      <p:pic>
        <p:nvPicPr>
          <p:cNvPr id="11" name="Picture 2" descr="Apple Imac Desktop Computer, Memory Size: 2gb, Rs 25000 /piece Auy Infotech  Private Limited | ID: 15739654988">
            <a:extLst>
              <a:ext uri="{FF2B5EF4-FFF2-40B4-BE49-F238E27FC236}">
                <a16:creationId xmlns:a16="http://schemas.microsoft.com/office/drawing/2014/main" id="{84F7C657-B723-4F40-A4B1-C70C08CAC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200" b="97800" l="1000" r="99200">
                        <a14:foregroundMark x1="3800" y1="8800" x2="4800" y2="33400"/>
                        <a14:foregroundMark x1="4800" y1="33400" x2="8400" y2="49000"/>
                        <a14:foregroundMark x1="8400" y1="49000" x2="7600" y2="57400"/>
                        <a14:foregroundMark x1="7600" y1="57400" x2="16200" y2="60600"/>
                        <a14:foregroundMark x1="16200" y1="60600" x2="35400" y2="61600"/>
                        <a14:foregroundMark x1="35400" y1="61600" x2="56400" y2="60600"/>
                        <a14:foregroundMark x1="56400" y1="60600" x2="29800" y2="61400"/>
                        <a14:foregroundMark x1="29800" y1="61400" x2="67600" y2="55600"/>
                        <a14:foregroundMark x1="67600" y1="55600" x2="92000" y2="45000"/>
                        <a14:foregroundMark x1="92000" y1="45000" x2="92800" y2="36600"/>
                        <a14:foregroundMark x1="92800" y1="36600" x2="87600" y2="7400"/>
                        <a14:foregroundMark x1="87600" y1="7400" x2="21000" y2="2600"/>
                        <a14:foregroundMark x1="21000" y1="2600" x2="4400" y2="6400"/>
                        <a14:foregroundMark x1="4400" y1="6400" x2="5000" y2="7200"/>
                        <a14:foregroundMark x1="17800" y1="5400" x2="32200" y2="5600"/>
                        <a14:foregroundMark x1="7600" y1="7200" x2="19800" y2="7400"/>
                        <a14:foregroundMark x1="73000" y1="6400" x2="81400" y2="6600"/>
                        <a14:foregroundMark x1="81400" y1="6600" x2="89000" y2="5000"/>
                        <a14:foregroundMark x1="89000" y1="5000" x2="94400" y2="10600"/>
                        <a14:foregroundMark x1="94400" y1="10600" x2="94000" y2="60000"/>
                        <a14:foregroundMark x1="94000" y1="60000" x2="93400" y2="61800"/>
                        <a14:foregroundMark x1="83800" y1="5800" x2="91600" y2="5400"/>
                        <a14:foregroundMark x1="91600" y1="5400" x2="95200" y2="12200"/>
                        <a14:foregroundMark x1="95652" y1="45800" x2="95800" y2="56800"/>
                        <a14:foregroundMark x1="95641" y1="45000" x2="95652" y2="45800"/>
                        <a14:foregroundMark x1="95533" y1="37000" x2="95641" y2="45000"/>
                        <a14:foregroundMark x1="95200" y1="12200" x2="95498" y2="34400"/>
                        <a14:foregroundMark x1="83000" y1="6600" x2="52600" y2="6200"/>
                        <a14:foregroundMark x1="78800" y1="39800" x2="78800" y2="39800"/>
                        <a14:foregroundMark x1="5000" y1="56200" x2="5600" y2="67000"/>
                        <a14:foregroundMark x1="5600" y1="67000" x2="9000" y2="74800"/>
                        <a14:foregroundMark x1="9000" y1="74800" x2="21400" y2="79600"/>
                        <a14:foregroundMark x1="21400" y1="79600" x2="29400" y2="80200"/>
                        <a14:foregroundMark x1="29400" y1="80200" x2="37000" y2="79400"/>
                        <a14:foregroundMark x1="37000" y1="79400" x2="43800" y2="83400"/>
                        <a14:foregroundMark x1="43800" y1="83400" x2="43800" y2="92000"/>
                        <a14:foregroundMark x1="43800" y1="92000" x2="50800" y2="96600"/>
                        <a14:foregroundMark x1="50800" y1="96600" x2="57000" y2="91800"/>
                        <a14:foregroundMark x1="57000" y1="91800" x2="55600" y2="83200"/>
                        <a14:foregroundMark x1="55600" y1="83200" x2="56800" y2="74800"/>
                        <a14:foregroundMark x1="56800" y1="74800" x2="77200" y2="70400"/>
                        <a14:foregroundMark x1="77200" y1="70400" x2="93400" y2="74200"/>
                        <a14:foregroundMark x1="93400" y1="74200" x2="96186" y2="66837"/>
                        <a14:foregroundMark x1="96186" y1="66747" x2="92600" y2="53600"/>
                        <a14:foregroundMark x1="14200" y1="79000" x2="8000" y2="74600"/>
                        <a14:foregroundMark x1="8000" y1="74600" x2="2800" y2="60200"/>
                        <a14:foregroundMark x1="2800" y1="60200" x2="3400" y2="34600"/>
                        <a14:foregroundMark x1="3400" y1="34600" x2="4200" y2="33600"/>
                        <a14:foregroundMark x1="8200" y1="31000" x2="8200" y2="31000"/>
                        <a14:foregroundMark x1="2800" y1="63200" x2="3400" y2="78600"/>
                        <a14:foregroundMark x1="3400" y1="78600" x2="10600" y2="82400"/>
                        <a14:foregroundMark x1="10600" y1="82400" x2="13200" y2="82600"/>
                        <a14:foregroundMark x1="2800" y1="64800" x2="2200" y2="17400"/>
                        <a14:foregroundMark x1="2200" y1="17400" x2="2600" y2="16800"/>
                        <a14:foregroundMark x1="12600" y1="30600" x2="12600" y2="30600"/>
                        <a14:foregroundMark x1="3400" y1="66400" x2="2800" y2="43600"/>
                        <a14:foregroundMark x1="2800" y1="43600" x2="3800" y2="36000"/>
                        <a14:foregroundMark x1="2000" y1="65800" x2="2000" y2="13600"/>
                        <a14:foregroundMark x1="1400" y1="8200" x2="2600" y2="45800"/>
                        <a14:foregroundMark x1="1200" y1="20600" x2="2800" y2="42600"/>
                        <a14:foregroundMark x1="1400" y1="28600" x2="2400" y2="52600"/>
                        <a14:foregroundMark x1="2400" y1="52600" x2="3000" y2="53000"/>
                        <a14:foregroundMark x1="1400" y1="38400" x2="1400" y2="61800"/>
                        <a14:foregroundMark x1="1000" y1="9000" x2="2200" y2="4200"/>
                        <a14:foregroundMark x1="19800" y1="3200" x2="27600" y2="2600"/>
                        <a14:foregroundMark x1="27600" y1="2600" x2="43000" y2="3200"/>
                        <a14:foregroundMark x1="43000" y1="3200" x2="50600" y2="3000"/>
                        <a14:foregroundMark x1="50600" y1="3000" x2="68400" y2="3000"/>
                        <a14:foregroundMark x1="22000" y1="6600" x2="22000" y2="6600"/>
                        <a14:foregroundMark x1="2800" y1="3400" x2="10400" y2="2600"/>
                        <a14:foregroundMark x1="10400" y1="2600" x2="10800" y2="2600"/>
                        <a14:foregroundMark x1="90000" y1="3000" x2="50800" y2="2400"/>
                        <a14:foregroundMark x1="50800" y1="2400" x2="50800" y2="2400"/>
                        <a14:foregroundMark x1="51800" y1="3400" x2="5400" y2="2200"/>
                        <a14:foregroundMark x1="5400" y1="2200" x2="4600" y2="2400"/>
                        <a14:foregroundMark x1="92600" y1="3200" x2="58200" y2="2400"/>
                        <a14:foregroundMark x1="97000" y1="4200" x2="60600" y2="2200"/>
                        <a14:foregroundMark x1="23000" y1="61400" x2="68000" y2="54800"/>
                        <a14:foregroundMark x1="68000" y1="54800" x2="73000" y2="61200"/>
                        <a14:foregroundMark x1="73000" y1="61200" x2="76600" y2="61800"/>
                        <a14:foregroundMark x1="7000" y1="70400" x2="41000" y2="67000"/>
                        <a14:foregroundMark x1="41000" y1="67000" x2="51000" y2="67200"/>
                        <a14:foregroundMark x1="51000" y1="67200" x2="51800" y2="87400"/>
                        <a14:foregroundMark x1="61400" y1="75800" x2="69400" y2="76000"/>
                        <a14:foregroundMark x1="69400" y1="76000" x2="79800" y2="75800"/>
                        <a14:foregroundMark x1="79800" y1="75800" x2="87600" y2="76200"/>
                        <a14:foregroundMark x1="87600" y1="76200" x2="94600" y2="72400"/>
                        <a14:foregroundMark x1="94600" y1="72400" x2="95400" y2="64600"/>
                        <a14:foregroundMark x1="95400" y1="64600" x2="95000" y2="64000"/>
                        <a14:foregroundMark x1="62800" y1="81000" x2="70600" y2="81400"/>
                        <a14:foregroundMark x1="70600" y1="81400" x2="86400" y2="80000"/>
                        <a14:foregroundMark x1="86400" y1="80000" x2="94000" y2="81400"/>
                        <a14:foregroundMark x1="94000" y1="81400" x2="97400" y2="74600"/>
                        <a14:foregroundMark x1="97400" y1="74600" x2="97515" y2="69011"/>
                        <a14:foregroundMark x1="39000" y1="84600" x2="37800" y2="92200"/>
                        <a14:foregroundMark x1="37800" y1="92200" x2="44600" y2="96800"/>
                        <a14:foregroundMark x1="44600" y1="96800" x2="50200" y2="96800"/>
                        <a14:foregroundMark x1="35800" y1="95000" x2="34800" y2="96800"/>
                        <a14:foregroundMark x1="57400" y1="84000" x2="59000" y2="91400"/>
                        <a14:foregroundMark x1="59000" y1="91400" x2="53000" y2="96600"/>
                        <a14:foregroundMark x1="53000" y1="96600" x2="52200" y2="96600"/>
                        <a14:foregroundMark x1="58200" y1="84200" x2="64600" y2="97800"/>
                        <a14:foregroundMark x1="64600" y1="97800" x2="58000" y2="96600"/>
                        <a14:foregroundMark x1="62600" y1="96200" x2="65200" y2="97400"/>
                        <a14:foregroundMark x1="62000" y1="95200" x2="63600" y2="96000"/>
                        <a14:foregroundMark x1="63600" y1="95800" x2="65800" y2="97800"/>
                        <a14:foregroundMark x1="67000" y1="97600" x2="61800" y2="94600"/>
                        <a14:foregroundMark x1="98153" y1="30617" x2="98200" y2="20200"/>
                        <a14:foregroundMark x1="72200" y1="2200" x2="95400" y2="3000"/>
                        <a14:foregroundMark x1="95400" y1="3000" x2="98200" y2="9800"/>
                        <a14:foregroundMark x1="98200" y1="9800" x2="98600" y2="24000"/>
                        <a14:foregroundMark x1="80600" y1="2200" x2="96200" y2="2600"/>
                        <a14:foregroundMark x1="96200" y1="2600" x2="98600" y2="10000"/>
                        <a14:foregroundMark x1="98600" y1="10000" x2="98600" y2="9800"/>
                        <a14:foregroundMark x1="94600" y1="3000" x2="97200" y2="5000"/>
                        <a14:foregroundMark x1="95800" y1="2200" x2="98600" y2="9000"/>
                        <a14:foregroundMark x1="97800" y1="10200" x2="96600" y2="3800"/>
                        <a14:foregroundMark x1="96400" y1="3000" x2="98600" y2="7400"/>
                        <a14:foregroundMark x1="98000" y1="27200" x2="98000" y2="30619"/>
                        <a14:foregroundMark x1="98398" y1="47816" x2="98400" y2="48000"/>
                        <a14:foregroundMark x1="98200" y1="27000" x2="98235" y2="30616"/>
                        <a14:foregroundMark x1="96800" y1="67800" x2="98400" y2="60600"/>
                        <a14:foregroundMark x1="98400" y1="60600" x2="98600" y2="49600"/>
                        <a14:foregroundMark x1="97800" y1="67200" x2="97800" y2="61600"/>
                        <a14:foregroundMark x1="98200" y1="61400" x2="97800" y2="66200"/>
                        <a14:foregroundMark x1="97644" y1="31200" x2="97765" y2="32828"/>
                        <a14:foregroundMark x1="97600" y1="30600" x2="97644" y2="31200"/>
                        <a14:foregroundMark x1="98550" y1="47529" x2="98600" y2="49800"/>
                        <a14:foregroundMark x1="98366" y1="39235" x2="98516" y2="46024"/>
                        <a14:foregroundMark x1="98325" y1="37400" x2="98363" y2="39107"/>
                        <a14:foregroundMark x1="98316" y1="37000" x2="98325" y2="37400"/>
                        <a14:foregroundMark x1="98200" y1="31800" x2="98224" y2="32877"/>
                        <a14:foregroundMark x1="98952" y1="37400" x2="98958" y2="37000"/>
                        <a14:foregroundMark x1="98853" y1="43883" x2="98952" y2="37400"/>
                        <a14:foregroundMark x1="98800" y1="47400" x2="98807" y2="46938"/>
                        <a14:foregroundMark x1="98171" y1="37400" x2="98057" y2="37000"/>
                        <a14:foregroundMark x1="98400" y1="38200" x2="98171" y2="37400"/>
                        <a14:foregroundMark x1="98200" y1="33600" x2="97800" y2="38400"/>
                        <a14:backgroundMark x1="99586" y1="66349" x2="99600" y2="69000"/>
                        <a14:backgroundMark x1="99536" y1="57279" x2="99559" y2="61513"/>
                        <a14:backgroundMark x1="99535" y1="57054" x2="99536" y2="57224"/>
                        <a14:backgroundMark x1="99496" y1="49780" x2="99514" y2="53133"/>
                        <a14:backgroundMark x1="99400" y1="31200" x2="99400" y2="31200"/>
                        <a14:backgroundMark x1="99400" y1="50200" x2="99400" y2="48800"/>
                        <a14:backgroundMark x1="99400" y1="48800" x2="99400" y2="45600"/>
                        <a14:backgroundMark x1="99400" y1="45600" x2="99600" y2="41800"/>
                        <a14:backgroundMark x1="99400" y1="33000" x2="99327" y2="336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1732" y="711211"/>
            <a:ext cx="6345936" cy="6349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763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Black and White Karate Illustration">
            <a:extLst>
              <a:ext uri="{FF2B5EF4-FFF2-40B4-BE49-F238E27FC236}">
                <a16:creationId xmlns:a16="http://schemas.microsoft.com/office/drawing/2014/main" id="{3E4F055D-5329-D240-B1F7-232B5A5FD3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5" b="89789" l="3313" r="98063">
                        <a14:foregroundMark x1="16000" y1="13070" x2="16000" y2="13070"/>
                        <a14:foregroundMark x1="18250" y1="7897" x2="18250" y2="7897"/>
                        <a14:foregroundMark x1="21688" y1="6399" x2="21688" y2="6399"/>
                        <a14:foregroundMark x1="15313" y1="9871" x2="10938" y2="15385"/>
                        <a14:foregroundMark x1="10938" y1="15385" x2="7313" y2="23690"/>
                        <a14:foregroundMark x1="7313" y1="23690" x2="7563" y2="30837"/>
                        <a14:foregroundMark x1="7563" y1="30837" x2="10000" y2="37304"/>
                        <a14:foregroundMark x1="10000" y1="37304" x2="15875" y2="41253"/>
                        <a14:foregroundMark x1="15875" y1="41253" x2="23688" y2="41253"/>
                        <a14:foregroundMark x1="23688" y1="41253" x2="28438" y2="40027"/>
                        <a14:foregroundMark x1="3313" y1="22192" x2="4000" y2="32811"/>
                        <a14:foregroundMark x1="13063" y1="18244" x2="26625" y2="14091"/>
                        <a14:foregroundMark x1="26625" y1="14091" x2="27563" y2="11096"/>
                        <a14:foregroundMark x1="17375" y1="25187" x2="32750" y2="25868"/>
                        <a14:foregroundMark x1="32750" y1="25868" x2="39375" y2="24438"/>
                        <a14:foregroundMark x1="39375" y1="24438" x2="46375" y2="20762"/>
                        <a14:foregroundMark x1="27125" y1="33560" x2="36875" y2="33833"/>
                        <a14:foregroundMark x1="36875" y1="33833" x2="54937" y2="32811"/>
                        <a14:foregroundMark x1="54937" y1="32811" x2="58188" y2="31382"/>
                        <a14:foregroundMark x1="23250" y1="45201" x2="29625" y2="45882"/>
                        <a14:foregroundMark x1="29625" y1="45882" x2="26500" y2="59905"/>
                        <a14:foregroundMark x1="26500" y1="59905" x2="27563" y2="60517"/>
                        <a14:foregroundMark x1="37313" y1="53574" x2="39813" y2="60177"/>
                        <a14:foregroundMark x1="39813" y1="60177" x2="40688" y2="61266"/>
                        <a14:foregroundMark x1="67438" y1="51600" x2="73125" y2="66304"/>
                        <a14:foregroundMark x1="73125" y1="66304" x2="73813" y2="81552"/>
                        <a14:foregroundMark x1="73813" y1="81552" x2="76750" y2="87883"/>
                        <a14:foregroundMark x1="76750" y1="87883" x2="76750" y2="87883"/>
                        <a14:foregroundMark x1="70625" y1="48673" x2="88313" y2="34309"/>
                        <a14:foregroundMark x1="88313" y1="34309" x2="89875" y2="27434"/>
                        <a14:foregroundMark x1="89875" y1="27434" x2="87313" y2="20762"/>
                        <a14:foregroundMark x1="87313" y1="20762" x2="80625" y2="12117"/>
                        <a14:foregroundMark x1="75875" y1="6195" x2="60188" y2="7420"/>
                        <a14:foregroundMark x1="60188" y1="7420" x2="58625" y2="5650"/>
                        <a14:foregroundMark x1="73813" y1="1021" x2="73813" y2="1021"/>
                        <a14:foregroundMark x1="72875" y1="1225" x2="72875" y2="1225"/>
                        <a14:foregroundMark x1="85563" y1="20762" x2="85438" y2="28523"/>
                        <a14:foregroundMark x1="85438" y1="28523" x2="73375" y2="37985"/>
                        <a14:foregroundMark x1="73375" y1="37985" x2="73813" y2="42478"/>
                        <a14:foregroundMark x1="91688" y1="18993" x2="95313" y2="25051"/>
                        <a14:foregroundMark x1="95313" y1="25051" x2="94063" y2="32267"/>
                        <a14:foregroundMark x1="94063" y1="32267" x2="93063" y2="31858"/>
                        <a14:foregroundMark x1="95125" y1="19741" x2="98063" y2="21715"/>
                        <a14:foregroundMark x1="85563" y1="24438" x2="85563" y2="244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679"/>
          <a:stretch/>
        </p:blipFill>
        <p:spPr bwMode="auto">
          <a:xfrm>
            <a:off x="2361406" y="-1151466"/>
            <a:ext cx="7469187" cy="6468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13,100 Martial Arts Illustrations, Royalty-Free Vector Graphics &amp; Clip Art  - iStock">
            <a:extLst>
              <a:ext uri="{FF2B5EF4-FFF2-40B4-BE49-F238E27FC236}">
                <a16:creationId xmlns:a16="http://schemas.microsoft.com/office/drawing/2014/main" id="{90CC417E-D2E8-3545-A3C7-DC73CE1C0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7484" y1="21329" x2="17484" y2="21329"/>
                        <a14:foregroundMark x1="14869" y1="30070" x2="14869" y2="30070"/>
                        <a14:foregroundMark x1="19118" y1="15385" x2="19118" y2="15385"/>
                        <a14:foregroundMark x1="19608" y1="15734" x2="15196" y2="20804"/>
                        <a14:foregroundMark x1="15196" y1="20804" x2="16340" y2="26049"/>
                        <a14:foregroundMark x1="13072" y1="27972" x2="14379" y2="35490"/>
                        <a14:foregroundMark x1="14379" y1="35490" x2="19281" y2="40210"/>
                        <a14:foregroundMark x1="19281" y1="40210" x2="23856" y2="41084"/>
                        <a14:foregroundMark x1="22059" y1="27098" x2="23856" y2="28497"/>
                        <a14:foregroundMark x1="17647" y1="34441" x2="17647" y2="34441"/>
                        <a14:foregroundMark x1="18137" y1="31643" x2="21895" y2="35140"/>
                        <a14:foregroundMark x1="24837" y1="31469" x2="25000" y2="70804"/>
                        <a14:foregroundMark x1="25327" y1="79371" x2="25327" y2="84790"/>
                        <a14:foregroundMark x1="19935" y1="47203" x2="26797" y2="46678"/>
                        <a14:foregroundMark x1="26797" y1="46678" x2="32026" y2="39161"/>
                        <a14:foregroundMark x1="36111" y1="42832" x2="50163" y2="42133"/>
                        <a14:foregroundMark x1="50163" y1="42133" x2="56699" y2="46853"/>
                        <a14:foregroundMark x1="49510" y1="48077" x2="53758" y2="48252"/>
                        <a14:foregroundMark x1="57190" y1="41084" x2="62582" y2="34266"/>
                        <a14:foregroundMark x1="62582" y1="34266" x2="66176" y2="32517"/>
                        <a14:foregroundMark x1="66176" y1="29196" x2="67157" y2="24126"/>
                        <a14:foregroundMark x1="68954" y1="25350" x2="72222" y2="39161"/>
                        <a14:foregroundMark x1="72222" y1="39161" x2="65686" y2="40385"/>
                        <a14:foregroundMark x1="65686" y1="40385" x2="65686" y2="39860"/>
                        <a14:foregroundMark x1="65523" y1="45629" x2="44935" y2="72552"/>
                        <a14:foregroundMark x1="66340" y1="45804" x2="68301" y2="60664"/>
                        <a14:foregroundMark x1="68301" y1="60664" x2="72222" y2="79196"/>
                        <a14:foregroundMark x1="72222" y1="84266" x2="73529" y2="88986"/>
                        <a14:foregroundMark x1="39869" y1="83392" x2="37255" y2="84790"/>
                        <a14:foregroundMark x1="85131" y1="85490" x2="80882" y2="85315"/>
                        <a14:foregroundMark x1="81863" y1="84790" x2="75817" y2="86364"/>
                        <a14:foregroundMark x1="69444" y1="84790" x2="67810" y2="85140"/>
                        <a14:foregroundMark x1="65850" y1="84615" x2="63235" y2="84091"/>
                        <a14:foregroundMark x1="43791" y1="85140" x2="50654" y2="84790"/>
                        <a14:foregroundMark x1="50654" y1="84790" x2="66340" y2="84790"/>
                        <a14:foregroundMark x1="25817" y1="84615" x2="34314" y2="85490"/>
                        <a14:foregroundMark x1="13562" y1="85490" x2="20425" y2="84266"/>
                        <a14:foregroundMark x1="20425" y1="84266" x2="22549" y2="84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67" y="-592666"/>
            <a:ext cx="73374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063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46BCA4B-BA7B-0B49-A024-059CD60E9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7709" y="1566330"/>
            <a:ext cx="6554476" cy="3725333"/>
          </a:xfrm>
          <a:prstGeom prst="rect">
            <a:avLst/>
          </a:prstGeom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5D4B146C-DCBE-C141-9E1B-2293DC80DD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25" b="91875" l="10000" r="90000">
                        <a14:foregroundMark x1="30625" y1="8281" x2="30625" y2="8281"/>
                        <a14:foregroundMark x1="40000" y1="91875" x2="40000" y2="91875"/>
                        <a14:foregroundMark x1="70156" y1="82656" x2="70156" y2="82656"/>
                        <a14:foregroundMark x1="70469" y1="24844" x2="70469" y2="24844"/>
                        <a14:foregroundMark x1="70469" y1="24844" x2="70469" y2="70625"/>
                        <a14:foregroundMark x1="29375" y1="13594" x2="28281" y2="84531"/>
                        <a14:foregroundMark x1="70469" y1="14219" x2="70156" y2="85938"/>
                        <a14:foregroundMark x1="70469" y1="15313" x2="71406" y2="34688"/>
                        <a14:foregroundMark x1="71406" y1="34688" x2="71875" y2="321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036" t="3981" r="25871" b="3151"/>
          <a:stretch/>
        </p:blipFill>
        <p:spPr bwMode="auto">
          <a:xfrm>
            <a:off x="333166" y="284237"/>
            <a:ext cx="2196676" cy="4436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E9022A7-3879-F94F-B8D2-88936E79D90F}"/>
              </a:ext>
            </a:extLst>
          </p:cNvPr>
          <p:cNvGrpSpPr/>
          <p:nvPr/>
        </p:nvGrpSpPr>
        <p:grpSpPr>
          <a:xfrm>
            <a:off x="7061200" y="1659466"/>
            <a:ext cx="4114800" cy="3904341"/>
            <a:chOff x="7061200" y="1659466"/>
            <a:chExt cx="4114800" cy="390434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1AD7903-BAA8-A047-B0EB-8048FA053A7F}"/>
                </a:ext>
              </a:extLst>
            </p:cNvPr>
            <p:cNvGrpSpPr/>
            <p:nvPr/>
          </p:nvGrpSpPr>
          <p:grpSpPr>
            <a:xfrm>
              <a:off x="8054766" y="1659466"/>
              <a:ext cx="2196676" cy="3870474"/>
              <a:chOff x="8054767" y="1210732"/>
              <a:chExt cx="2196676" cy="3870474"/>
            </a:xfrm>
          </p:grpSpPr>
          <p:pic>
            <p:nvPicPr>
              <p:cNvPr id="6" name="Picture 2">
                <a:extLst>
                  <a:ext uri="{FF2B5EF4-FFF2-40B4-BE49-F238E27FC236}">
                    <a16:creationId xmlns:a16="http://schemas.microsoft.com/office/drawing/2014/main" id="{F8B1DB04-0324-D447-8CD3-2B350A29C5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8125" b="91875" l="10000" r="90000">
                            <a14:foregroundMark x1="30625" y1="8281" x2="30625" y2="8281"/>
                            <a14:foregroundMark x1="40000" y1="91875" x2="40000" y2="91875"/>
                            <a14:foregroundMark x1="70156" y1="82656" x2="70156" y2="82656"/>
                            <a14:foregroundMark x1="70469" y1="24844" x2="70469" y2="24844"/>
                            <a14:foregroundMark x1="70469" y1="24844" x2="70469" y2="70625"/>
                            <a14:foregroundMark x1="29375" y1="13594" x2="28281" y2="84531"/>
                            <a14:foregroundMark x1="70469" y1="14219" x2="70156" y2="85938"/>
                            <a14:foregroundMark x1="70469" y1="15313" x2="71406" y2="34688"/>
                            <a14:foregroundMark x1="71406" y1="34688" x2="71875" y2="321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36" t="3981" r="25871" b="19987"/>
              <a:stretch/>
            </p:blipFill>
            <p:spPr bwMode="auto">
              <a:xfrm>
                <a:off x="8054767" y="1210732"/>
                <a:ext cx="2196676" cy="363219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4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69DEACD5-60BB-A548-9366-E989036DEB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37959" y="1693333"/>
                <a:ext cx="1830292" cy="3387873"/>
              </a:xfrm>
              <a:prstGeom prst="rect">
                <a:avLst/>
              </a:prstGeom>
            </p:spPr>
          </p:pic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75CEE0B-28F1-E04F-A8BB-D571F6ED0D23}"/>
                </a:ext>
              </a:extLst>
            </p:cNvPr>
            <p:cNvGrpSpPr/>
            <p:nvPr/>
          </p:nvGrpSpPr>
          <p:grpSpPr>
            <a:xfrm>
              <a:off x="7061200" y="3877733"/>
              <a:ext cx="4114800" cy="1686074"/>
              <a:chOff x="7061200" y="3877733"/>
              <a:chExt cx="4114800" cy="1686074"/>
            </a:xfrm>
          </p:grpSpPr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7643B6E7-7630-8D4A-9AA3-950D76D8EA4C}"/>
                  </a:ext>
                </a:extLst>
              </p:cNvPr>
              <p:cNvSpPr/>
              <p:nvPr/>
            </p:nvSpPr>
            <p:spPr>
              <a:xfrm>
                <a:off x="7061200" y="3877733"/>
                <a:ext cx="4114800" cy="1686074"/>
              </a:xfrm>
              <a:prstGeom prst="roundRect">
                <a:avLst/>
              </a:prstGeom>
              <a:solidFill>
                <a:schemeClr val="tx1"/>
              </a:solidFill>
              <a:ln w="317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4" name="Picture 13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1D95F76B-4000-6D4E-9CAD-208FF60F8DA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15478" b="2403"/>
              <a:stretch/>
            </p:blipFill>
            <p:spPr>
              <a:xfrm>
                <a:off x="7313400" y="3996267"/>
                <a:ext cx="904128" cy="1374309"/>
              </a:xfrm>
              <a:prstGeom prst="rect">
                <a:avLst/>
              </a:prstGeom>
              <a:effectLst/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80DD7F2-64A8-F841-A11C-C88AAE4B7673}"/>
                  </a:ext>
                </a:extLst>
              </p:cNvPr>
              <p:cNvSpPr/>
              <p:nvPr/>
            </p:nvSpPr>
            <p:spPr>
              <a:xfrm>
                <a:off x="8217528" y="4602268"/>
                <a:ext cx="1933382" cy="30777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1400" cap="none" spc="0" dirty="0">
                    <a:ln w="0"/>
                    <a:solidFill>
                      <a:srgbClr val="AC4FF2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Downloading…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794F9C7-3A22-534D-9FC0-1AB3EE930764}"/>
                  </a:ext>
                </a:extLst>
              </p:cNvPr>
              <p:cNvSpPr/>
              <p:nvPr/>
            </p:nvSpPr>
            <p:spPr>
              <a:xfrm>
                <a:off x="8218462" y="4206935"/>
                <a:ext cx="2032980" cy="33855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r>
                  <a:rPr lang="en-US" sz="1600" b="1" dirty="0">
                    <a:ln w="0"/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Search Results</a:t>
                </a:r>
                <a:endParaRPr lang="en-US" sz="1600" b="1" cap="none" spc="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195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6DA134D1-2B03-B344-89F0-BE42CF98C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566" l="10000" r="90000">
                        <a14:foregroundMark x1="63333" y1="86415" x2="65238" y2="89434"/>
                        <a14:foregroundMark x1="34405" y1="86981" x2="32857" y2="90566"/>
                        <a14:foregroundMark x1="26429" y1="42830" x2="27143" y2="40377"/>
                        <a14:foregroundMark x1="48810" y1="15094" x2="50000" y2="12642"/>
                        <a14:foregroundMark x1="72857" y1="41132" x2="75952" y2="4226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33400" y="325120"/>
            <a:ext cx="5334000" cy="3365500"/>
          </a:xfrm>
          <a:prstGeom prst="rect">
            <a:avLst/>
          </a:prstGeom>
        </p:spPr>
      </p:pic>
      <p:pic>
        <p:nvPicPr>
          <p:cNvPr id="1026" name="Picture 2" descr="Gold Star , Png Download - Gold Star, Transparent Png - 576x553(#610882) -  PngFind">
            <a:extLst>
              <a:ext uri="{FF2B5EF4-FFF2-40B4-BE49-F238E27FC236}">
                <a16:creationId xmlns:a16="http://schemas.microsoft.com/office/drawing/2014/main" id="{D50D8257-59E2-2C4C-9E6C-FFD944004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05" b="92417" l="10000" r="90000">
                        <a14:foregroundMark x1="49881" y1="12796" x2="50119" y2="9005"/>
                        <a14:foregroundMark x1="29762" y1="89573" x2="29167" y2="92417"/>
                        <a14:foregroundMark x1="81786" y1="41074" x2="77738" y2="43128"/>
                        <a14:foregroundMark x1="82381" y1="40600" x2="77738" y2="415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5698" y="650240"/>
            <a:ext cx="6566302" cy="494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230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4</Words>
  <Application>Microsoft Macintosh PowerPoint</Application>
  <PresentationFormat>Widescreen</PresentationFormat>
  <Paragraphs>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Clarke, Joan</dc:creator>
  <cp:lastModifiedBy>Clarke, Joan</cp:lastModifiedBy>
  <cp:revision>21</cp:revision>
  <dcterms:created xsi:type="dcterms:W3CDTF">2020-12-11T19:54:31Z</dcterms:created>
  <dcterms:modified xsi:type="dcterms:W3CDTF">2020-12-20T06:13:39Z</dcterms:modified>
</cp:coreProperties>
</file>

<file path=docProps/thumbnail.jpeg>
</file>